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3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9.png"/><Relationship Id="rId2" Type="http://schemas.openxmlformats.org/officeDocument/2006/relationships/image" Target="../media/image10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5.png"/><Relationship Id="rId2" Type="http://schemas.openxmlformats.org/officeDocument/2006/relationships/image" Target="../media/image10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8.png"/><Relationship Id="rId2" Type="http://schemas.openxmlformats.org/officeDocument/2006/relationships/image" Target="../media/image10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1.png"/><Relationship Id="rId2" Type="http://schemas.openxmlformats.org/officeDocument/2006/relationships/image" Target="../media/image10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4.png"/><Relationship Id="rId2" Type="http://schemas.openxmlformats.org/officeDocument/2006/relationships/image" Target="../media/image10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7.png"/><Relationship Id="rId2" Type="http://schemas.openxmlformats.org/officeDocument/2006/relationships/image" Target="../media/image10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0.png"/><Relationship Id="rId2" Type="http://schemas.openxmlformats.org/officeDocument/2006/relationships/image" Target="../media/image10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5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3.png"/><Relationship Id="rId2" Type="http://schemas.openxmlformats.org/officeDocument/2006/relationships/image" Target="../media/image10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5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6.png"/><Relationship Id="rId2" Type="http://schemas.openxmlformats.org/officeDocument/2006/relationships/image" Target="../media/image10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9.4) The product rule</a:t>
            </a:r>
          </a:p>
        </p:txBody>
      </p:sp>
    </p:spTree>
    <p:extLst>
      <p:ext uri="{BB962C8B-B14F-4D97-AF65-F5344CB8AC3E}">
        <p14:creationId xmlns:p14="http://schemas.microsoft.com/office/powerpoint/2010/main" val="1418527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9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91984"/>
              </a:xfrm>
              <a:prstGeom prst="rect">
                <a:avLst/>
              </a:prstGeom>
              <a:blipFill>
                <a:blip r:embed="rId2"/>
                <a:stretch>
                  <a:fillRect l="-2000" t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9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91984"/>
              </a:xfrm>
              <a:prstGeom prst="rect">
                <a:avLst/>
              </a:prstGeom>
              <a:blipFill>
                <a:blip r:embed="rId3"/>
                <a:stretch>
                  <a:fillRect l="-2000" t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46952"/>
                <a:ext cx="4572000" cy="10727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6952"/>
                <a:ext cx="4572000" cy="1072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15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 b="-1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 b="-1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(1+3</m:t>
                      </m:r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635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 b="-1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(18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323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43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676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(6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5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coordinates of the turning point: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r="-1467" b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coordinates of the turning point: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2000" t="-3524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0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951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7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74535"/>
              </a:xfrm>
              <a:prstGeom prst="rect">
                <a:avLst/>
              </a:prstGeom>
              <a:blipFill>
                <a:blip r:embed="rId2"/>
                <a:stretch>
                  <a:fillRect l="-2000" t="-5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7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74535"/>
              </a:xfrm>
              <a:prstGeom prst="rect">
                <a:avLst/>
              </a:prstGeom>
              <a:blipFill>
                <a:blip r:embed="rId3"/>
                <a:stretch>
                  <a:fillRect l="-2000" t="-5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290133"/>
                <a:ext cx="4572000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133"/>
                <a:ext cx="4572000" cy="878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1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30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tangent to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exact constants.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30658"/>
              </a:xfrm>
              <a:prstGeom prst="rect">
                <a:avLst/>
              </a:prstGeom>
              <a:blipFill>
                <a:blip r:embed="rId2"/>
                <a:stretch>
                  <a:fillRect l="-667" t="-1485" b="-54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30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tangent to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exact constants.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30658"/>
              </a:xfrm>
              <a:prstGeom prst="rect">
                <a:avLst/>
              </a:prstGeom>
              <a:blipFill>
                <a:blip r:embed="rId3"/>
                <a:stretch>
                  <a:fillRect l="-667" t="-1485" b="-54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85626"/>
                <a:ext cx="4572000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rad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85626"/>
                <a:ext cx="45720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75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20816</TotalTime>
  <Words>871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9.4) The product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536</cp:revision>
  <dcterms:created xsi:type="dcterms:W3CDTF">2020-05-18T02:11:06Z</dcterms:created>
  <dcterms:modified xsi:type="dcterms:W3CDTF">2021-09-05T10:39:08Z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