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62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7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0.png"/><Relationship Id="rId2" Type="http://schemas.openxmlformats.org/officeDocument/2006/relationships/image" Target="../media/image6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0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2.png"/><Relationship Id="rId2" Type="http://schemas.openxmlformats.org/officeDocument/2006/relationships/image" Target="../media/image6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5.png"/><Relationship Id="rId2" Type="http://schemas.openxmlformats.org/officeDocument/2006/relationships/image" Target="../media/image6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7.png"/><Relationship Id="rId2" Type="http://schemas.openxmlformats.org/officeDocument/2006/relationships/image" Target="../media/image6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7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9.png"/><Relationship Id="rId2" Type="http://schemas.openxmlformats.org/officeDocument/2006/relationships/image" Target="../media/image6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9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1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3.png"/><Relationship Id="rId2" Type="http://schemas.openxmlformats.org/officeDocument/2006/relationships/image" Target="../media/image6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6.png"/><Relationship Id="rId2" Type="http://schemas.openxmlformats.org/officeDocument/2006/relationships/image" Target="../media/image6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8.png"/><Relationship Id="rId2" Type="http://schemas.openxmlformats.org/officeDocument/2006/relationships/image" Target="../media/image6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90.png"/><Relationship Id="rId2" Type="http://schemas.openxmlformats.org/officeDocument/2006/relationships/image" Target="../media/image6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0.png"/><Relationship Id="rId2" Type="http://schemas.openxmlformats.org/officeDocument/2006/relationships/image" Target="../media/image6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2.png"/><Relationship Id="rId2" Type="http://schemas.openxmlformats.org/officeDocument/2006/relationships/image" Target="../media/image6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3.png"/><Relationship Id="rId2" Type="http://schemas.openxmlformats.org/officeDocument/2006/relationships/image" Target="../media/image63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20.png"/><Relationship Id="rId2" Type="http://schemas.openxmlformats.org/officeDocument/2006/relationships/image" Target="../media/image63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40.png"/><Relationship Id="rId2" Type="http://schemas.openxmlformats.org/officeDocument/2006/relationships/image" Target="../media/image6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8.png"/><Relationship Id="rId2" Type="http://schemas.openxmlformats.org/officeDocument/2006/relationships/image" Target="../media/image63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1.png"/><Relationship Id="rId2" Type="http://schemas.openxmlformats.org/officeDocument/2006/relationships/image" Target="../media/image63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3.png"/><Relationship Id="rId2" Type="http://schemas.openxmlformats.org/officeDocument/2006/relationships/image" Target="../media/image6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5.png"/><Relationship Id="rId2" Type="http://schemas.openxmlformats.org/officeDocument/2006/relationships/image" Target="../media/image6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7.1) Algebraic fractions</a:t>
            </a:r>
          </a:p>
        </p:txBody>
      </p:sp>
    </p:spTree>
    <p:extLst>
      <p:ext uri="{BB962C8B-B14F-4D97-AF65-F5344CB8AC3E}">
        <p14:creationId xmlns:p14="http://schemas.microsoft.com/office/powerpoint/2010/main" val="40649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48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−11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48315"/>
              </a:xfrm>
              <a:prstGeom prst="rect">
                <a:avLst/>
              </a:prstGeom>
              <a:blipFill>
                <a:blip r:embed="rId2"/>
                <a:stretch>
                  <a:fillRect l="-2000" t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5" y="1670650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5" y="1670650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88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906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b="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:endParaRPr lang="en-US" sz="36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906810"/>
              </a:xfrm>
              <a:prstGeom prst="rect">
                <a:avLst/>
              </a:prstGeom>
              <a:blipFill>
                <a:blip r:embed="rId2"/>
                <a:stretch>
                  <a:fillRect l="-2000" t="-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55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55573"/>
              </a:xfrm>
              <a:prstGeom prst="rect">
                <a:avLst/>
              </a:prstGeom>
              <a:blipFill>
                <a:blip r:embed="rId3"/>
                <a:stretch>
                  <a:fillRect l="-2000" t="-4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28936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28936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65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02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02296"/>
              </a:xfrm>
              <a:prstGeom prst="rect">
                <a:avLst/>
              </a:prstGeom>
              <a:blipFill>
                <a:blip r:embed="rId2"/>
                <a:stretch>
                  <a:fillRect l="-2000" t="-1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9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9231"/>
              </a:xfrm>
              <a:prstGeom prst="rect">
                <a:avLst/>
              </a:prstGeom>
              <a:blipFill>
                <a:blip r:embed="rId3"/>
                <a:stretch>
                  <a:fillRect l="-2000" t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42684"/>
                <a:ext cx="4572001" cy="815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42684"/>
                <a:ext cx="4572001" cy="815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58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65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65472"/>
              </a:xfrm>
              <a:prstGeom prst="rect">
                <a:avLst/>
              </a:prstGeom>
              <a:blipFill>
                <a:blip r:embed="rId2"/>
                <a:stretch>
                  <a:fillRect l="-2000" t="-1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blipFill>
                <a:blip r:embed="rId3"/>
                <a:stretch>
                  <a:fillRect l="-2000" t="-4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76007"/>
                <a:ext cx="4572001" cy="8152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76007"/>
                <a:ext cx="4572001" cy="815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90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959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959289"/>
              </a:xfrm>
              <a:prstGeom prst="rect">
                <a:avLst/>
              </a:prstGeom>
              <a:blipFill>
                <a:blip r:embed="rId2"/>
                <a:stretch>
                  <a:fillRect l="-2000" t="-12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0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02481"/>
              </a:xfrm>
              <a:prstGeom prst="rect">
                <a:avLst/>
              </a:prstGeom>
              <a:blipFill>
                <a:blip r:embed="rId3"/>
                <a:stretch>
                  <a:fillRect l="-2000" t="-44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42559"/>
                <a:ext cx="4572001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2559"/>
                <a:ext cx="4572001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84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−35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−49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84399"/>
              </a:xfrm>
              <a:prstGeom prst="rect">
                <a:avLst/>
              </a:prstGeom>
              <a:blipFill>
                <a:blip r:embed="rId2"/>
                <a:stretch>
                  <a:fillRect l="-2000" t="-4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84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−15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+10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84399"/>
              </a:xfrm>
              <a:prstGeom prst="rect">
                <a:avLst/>
              </a:prstGeom>
              <a:blipFill>
                <a:blip r:embed="rId3"/>
                <a:stretch>
                  <a:fillRect l="-2000" t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15436"/>
                <a:ext cx="4572001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15436"/>
                <a:ext cx="4572001" cy="8613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274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blipFill>
                <a:blip r:embed="rId2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660030"/>
                <a:ext cx="4572001" cy="806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60030"/>
                <a:ext cx="4572001" cy="8066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8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572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572162"/>
              </a:xfrm>
              <a:prstGeom prst="rect">
                <a:avLst/>
              </a:prstGeom>
              <a:blipFill>
                <a:blip r:embed="rId2"/>
                <a:stretch>
                  <a:fillRect l="-2000" t="-3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−25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41201"/>
                <a:ext cx="4572001" cy="8091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41201"/>
                <a:ext cx="4572001" cy="8091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338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079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079130"/>
              </a:xfrm>
              <a:prstGeom prst="rect">
                <a:avLst/>
              </a:prstGeom>
              <a:blipFill>
                <a:blip r:embed="rId2"/>
                <a:stretch>
                  <a:fillRect l="-2000" t="-1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5−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blipFill>
                <a:blip r:embed="rId3"/>
                <a:stretch>
                  <a:fillRect l="-2000" t="-4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55261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5261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198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fraction: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−4)÷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8985"/>
              </a:xfrm>
              <a:prstGeom prst="rect">
                <a:avLst/>
              </a:prstGeom>
              <a:blipFill>
                <a:blip r:embed="rId2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72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as a single simplified fraction:</a:t>
                </a:r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5−(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−2)÷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72162"/>
              </a:xfrm>
              <a:prstGeom prst="rect">
                <a:avLst/>
              </a:prstGeom>
              <a:blipFill>
                <a:blip r:embed="rId3"/>
                <a:stretch>
                  <a:fillRect l="-2000" t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2033827"/>
                <a:ext cx="4572001" cy="786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033827"/>
                <a:ext cx="4572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7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989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		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		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		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		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den>
                    </m:f>
                  </m:oMath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989507"/>
              </a:xfrm>
              <a:prstGeom prst="rect">
                <a:avLst/>
              </a:prstGeom>
              <a:blipFill>
                <a:blip r:embed="rId2"/>
                <a:stretch>
                  <a:fillRect l="-2000" t="-9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424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424464"/>
              </a:xfrm>
              <a:prstGeom prst="rect">
                <a:avLst/>
              </a:prstGeom>
              <a:blipFill>
                <a:blip r:embed="rId3"/>
                <a:stretch>
                  <a:fillRect l="-2000" t="-14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703302"/>
                <a:ext cx="4572001" cy="3003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703302"/>
                <a:ext cx="4572001" cy="30031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99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965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:endParaRPr lang="en-US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+7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96533"/>
              </a:xfrm>
              <a:prstGeom prst="rect">
                <a:avLst/>
              </a:prstGeom>
              <a:blipFill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94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94137"/>
              </a:xfrm>
              <a:prstGeom prst="rect">
                <a:avLst/>
              </a:prstGeom>
              <a:blipFill>
                <a:blip r:embed="rId3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789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789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350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159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159618"/>
              </a:xfrm>
              <a:prstGeom prst="rect">
                <a:avLst/>
              </a:prstGeom>
              <a:blipFill>
                <a:blip r:embed="rId2"/>
                <a:stretch>
                  <a:fillRect l="-2000" t="-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702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7+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702646"/>
              </a:xfrm>
              <a:prstGeom prst="rect">
                <a:avLst/>
              </a:prstGeom>
              <a:blipFill>
                <a:blip r:embed="rId3"/>
                <a:stretch>
                  <a:fillRect l="-2000" t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2116011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21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116011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98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9−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2830"/>
              </a:xfrm>
              <a:prstGeom prst="rect">
                <a:avLst/>
              </a:prstGeom>
              <a:blipFill>
                <a:blip r:embed="rId2"/>
                <a:stretch>
                  <a:fillRect l="-2000" t="-4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703302"/>
                <a:ext cx="4572001" cy="792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703302"/>
                <a:ext cx="4572001" cy="7923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857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431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  <a:p>
                <a:endParaRPr lang="en-US" sz="3600" dirty="0">
                  <a:latin typeface="Candara" panose="020E0502030303020204" pitchFamily="34" charset="0"/>
                </a:endParaRPr>
              </a:p>
              <a:p>
                <a:endParaRPr lang="en-US" sz="3600" b="0" dirty="0">
                  <a:latin typeface="Candara" panose="020E0502030303020204" pitchFamily="34" charset="0"/>
                </a:endParaRPr>
              </a:p>
              <a:p>
                <a:endParaRPr lang="en-US" sz="3600" dirty="0">
                  <a:latin typeface="Candara" panose="020E0502030303020204" pitchFamily="34" charset="0"/>
                </a:endParaRPr>
              </a:p>
              <a:p>
                <a:endParaRPr lang="en-US" sz="36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431534"/>
              </a:xfrm>
              <a:prstGeom prst="rect">
                <a:avLst/>
              </a:prstGeom>
              <a:blipFill>
                <a:blip r:embed="rId2"/>
                <a:stretch>
                  <a:fillRect l="-2000" t="-1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×7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92B94DA-B45D-4D7A-8893-4BE511CCD526}"/>
                  </a:ext>
                </a:extLst>
              </p:cNvPr>
              <p:cNvSpPr/>
              <p:nvPr/>
            </p:nvSpPr>
            <p:spPr>
              <a:xfrm>
                <a:off x="4566982" y="161446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92B94DA-B45D-4D7A-8893-4BE511CCD5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14464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013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346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m:rPr>
                          <m:nor/>
                        </m:rPr>
                        <a:rPr lang="en-GB" sz="2400" dirty="0">
                          <a:latin typeface="Candara" panose="020E0502030303020204" pitchFamily="34" charset="0"/>
                        </a:rPr>
                        <m:t>	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−35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346622"/>
              </a:xfrm>
              <a:prstGeom prst="rect">
                <a:avLst/>
              </a:prstGeom>
              <a:blipFill>
                <a:blip r:embed="rId2"/>
                <a:stretch>
                  <a:fillRect l="-2000" t="-14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61728"/>
              </a:xfrm>
              <a:prstGeom prst="rect">
                <a:avLst/>
              </a:prstGeom>
              <a:blipFill>
                <a:blip r:embed="rId3"/>
                <a:stretch>
                  <a:fillRect l="-2000" t="-4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14464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14464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00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25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−12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25040"/>
              </a:xfrm>
              <a:prstGeom prst="rect">
                <a:avLst/>
              </a:prstGeom>
              <a:blipFill>
                <a:blip r:embed="rId2"/>
                <a:stretch>
                  <a:fillRect l="-2000" t="-11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−15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85240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85240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012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5696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5696944"/>
              </a:xfrm>
              <a:prstGeom prst="rect">
                <a:avLst/>
              </a:prstGeom>
              <a:blipFill>
                <a:blip r:embed="rId2"/>
                <a:stretch>
                  <a:fillRect l="-2000" t="-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849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849002"/>
              </a:xfrm>
              <a:prstGeom prst="rect">
                <a:avLst/>
              </a:prstGeom>
              <a:blipFill>
                <a:blip r:embed="rId3"/>
                <a:stretch>
                  <a:fillRect l="-2000" t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691436"/>
                <a:ext cx="4572001" cy="3426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91436"/>
                <a:ext cx="4572001" cy="34261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8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8537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−30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10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853747"/>
              </a:xfrm>
              <a:prstGeom prst="rect">
                <a:avLst/>
              </a:prstGeom>
              <a:blipFill>
                <a:blip r:embed="rId2"/>
                <a:stretch>
                  <a:fillRect l="-2000" t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+12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2830"/>
              </a:xfrm>
              <a:prstGeom prst="rect">
                <a:avLst/>
              </a:prstGeom>
              <a:blipFill>
                <a:blip r:embed="rId3"/>
                <a:stretch>
                  <a:fillRect l="-2000" t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1646637"/>
                <a:ext cx="4572001" cy="833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46637"/>
                <a:ext cx="4572001" cy="833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649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96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b="0" dirty="0">
                    <a:latin typeface="Candara" panose="020E0502030303020204" pitchFamily="34" charset="0"/>
                  </a:rPr>
                  <a:t>Simplify: </a:t>
                </a:r>
                <a:r>
                  <a:rPr lang="en-US" sz="3600" b="0" dirty="0">
                    <a:latin typeface="Candara" panose="020E0502030303020204" pitchFamily="34" charset="0"/>
                  </a:rPr>
                  <a:t/>
                </a:r>
                <a:br>
                  <a:rPr lang="en-US" sz="3600" b="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:endParaRPr lang="en-US" sz="24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36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96809"/>
              </a:xfrm>
              <a:prstGeom prst="rect">
                <a:avLst/>
              </a:prstGeom>
              <a:blipFill>
                <a:blip r:embed="rId2"/>
                <a:stretch>
                  <a:fillRect l="-2000" t="-1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sz="2400" dirty="0">
                    <a:latin typeface="Candara" panose="020E0502030303020204" pitchFamily="34" charset="0"/>
                  </a:rPr>
                  <a:t>Simplify: </a:t>
                </a:r>
                <a:br>
                  <a:rPr lang="en-US" sz="24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8985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670650"/>
                <a:ext cx="4572001" cy="799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670650"/>
                <a:ext cx="4572001" cy="7998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31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16109</TotalTime>
  <Words>1830</Words>
  <Application>Microsoft Office PowerPoint</Application>
  <PresentationFormat>On-screen Show (4:3)</PresentationFormat>
  <Paragraphs>235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Cambria Math</vt:lpstr>
      <vt:lpstr>Candara</vt:lpstr>
      <vt:lpstr>Office Theme</vt:lpstr>
      <vt:lpstr>7.1) Algebraic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2021-09-02T19:37:28Z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