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5148192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148192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2018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14819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5148192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2771928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277192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37736"/>
            <a:ext cx="8640958" cy="363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306961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6792"/>
            <a:ext cx="8784974" cy="3154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556791"/>
            <a:ext cx="8784975" cy="315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0723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85184"/>
            <a:ext cx="7632848" cy="1654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4074"/>
            <a:ext cx="7632848" cy="46511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2301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556791"/>
            <a:ext cx="8784975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2" y="2780928"/>
            <a:ext cx="8784975" cy="1077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21713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24" y="4425866"/>
            <a:ext cx="8086552" cy="2387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24" y="836712"/>
            <a:ext cx="8086552" cy="500867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879983"/>
            <a:ext cx="5472608" cy="3912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76673"/>
            <a:ext cx="8784974" cy="231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76672"/>
            <a:ext cx="878497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2" y="1772817"/>
            <a:ext cx="8784975" cy="1005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5695" y="2879983"/>
            <a:ext cx="5472610" cy="295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7" y="5834648"/>
            <a:ext cx="5472608" cy="95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2168"/>
            <a:ext cx="6768752" cy="82715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77760"/>
            <a:ext cx="6768752" cy="513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268760"/>
            <a:ext cx="8208910" cy="306531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67543" y="1268759"/>
            <a:ext cx="8208912" cy="2429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7544" y="3697971"/>
            <a:ext cx="8208911" cy="63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17654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4664"/>
            <a:ext cx="6336704" cy="4621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5058131"/>
            <a:ext cx="6336704" cy="4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5517232"/>
            <a:ext cx="6336704" cy="8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268760"/>
            <a:ext cx="8208914" cy="32846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67543" y="1268759"/>
            <a:ext cx="8208912" cy="328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1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6453336"/>
            <a:ext cx="295232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Set notation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" action="ppaction://noaction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22032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200" y="299700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22020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220200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644433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6444336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6444336" y="386104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09432"/>
            <a:ext cx="7056784" cy="591591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043607" y="609431"/>
            <a:ext cx="7056785" cy="591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14437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16997"/>
            <a:ext cx="5616624" cy="318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645024"/>
            <a:ext cx="5616624" cy="31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484784"/>
            <a:ext cx="7296150" cy="28765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23925" y="1484783"/>
            <a:ext cx="7296150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3925" y="3140968"/>
            <a:ext cx="7296150" cy="122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34807"/>
            <a:ext cx="7632848" cy="8769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04664"/>
            <a:ext cx="7632848" cy="50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402984"/>
            <a:ext cx="7296150" cy="63383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23925" y="402983"/>
            <a:ext cx="7296150" cy="526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3925" y="5665240"/>
            <a:ext cx="7296150" cy="1076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5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20688"/>
            <a:ext cx="8352926" cy="47541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85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348882"/>
            <a:ext cx="7419975" cy="5143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62012" y="2348880"/>
            <a:ext cx="7419975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7137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8" y="476670"/>
            <a:ext cx="7473264" cy="57606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53" y="404664"/>
            <a:ext cx="5588094" cy="63367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7953" y="404663"/>
            <a:ext cx="5588094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2066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44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61" name="Rectangle 60">
            <a:hlinkClick r:id="" action="ppaction://noaction"/>
          </p:cNvPr>
          <p:cNvSpPr/>
          <p:nvPr/>
        </p:nvSpPr>
        <p:spPr>
          <a:xfrm>
            <a:off x="2771928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2771800" y="3558223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932168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48" y="6216045"/>
            <a:ext cx="2613036" cy="597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Mark Scheme suggests Venn for probability Q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932040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493204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93204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6562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764703"/>
            <a:ext cx="8640960" cy="4656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7538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12776"/>
            <a:ext cx="8352928" cy="30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1716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2060848"/>
            <a:ext cx="8640960" cy="117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10134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385076"/>
            <a:ext cx="5688631" cy="64190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6" y="1628800"/>
            <a:ext cx="8663628" cy="19896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589928"/>
            <a:ext cx="8663628" cy="119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0186" y="2780927"/>
            <a:ext cx="8663628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0186" y="3212975"/>
            <a:ext cx="8663628" cy="405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6108574"/>
            <a:ext cx="6048673" cy="704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445224"/>
            <a:ext cx="6048672" cy="963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6048672" cy="53328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629558"/>
            <a:ext cx="8663626" cy="26635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589928"/>
            <a:ext cx="8663628" cy="1697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0186" y="3287297"/>
            <a:ext cx="8663628" cy="573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186" y="3861049"/>
            <a:ext cx="8663628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1768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08802"/>
            <a:ext cx="8496944" cy="31844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26108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6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268760"/>
            <a:ext cx="8663626" cy="287962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268760"/>
            <a:ext cx="8663628" cy="287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29943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752"/>
            <a:ext cx="8496942" cy="5034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1309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85082"/>
            <a:ext cx="8640958" cy="2056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212976"/>
            <a:ext cx="8640958" cy="204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30192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620688"/>
            <a:ext cx="8663626" cy="48715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620687"/>
            <a:ext cx="8663628" cy="487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1862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804452"/>
            <a:ext cx="7632846" cy="1936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798364"/>
            <a:ext cx="7632846" cy="171886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76672"/>
            <a:ext cx="7632848" cy="37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988840"/>
            <a:ext cx="8663626" cy="137018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988839"/>
            <a:ext cx="866362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0186" y="2276872"/>
            <a:ext cx="8663628" cy="108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85184"/>
            <a:ext cx="7632848" cy="1663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2736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700808"/>
            <a:ext cx="8663626" cy="17892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1700807"/>
            <a:ext cx="8663628" cy="10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0186" y="2702316"/>
            <a:ext cx="8663628" cy="78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0143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071"/>
          <a:stretch/>
        </p:blipFill>
        <p:spPr>
          <a:xfrm>
            <a:off x="2987824" y="453013"/>
            <a:ext cx="3553594" cy="2360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80258"/>
            <a:ext cx="8784976" cy="2276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53012"/>
            <a:ext cx="8784975" cy="4155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9512" y="4608450"/>
            <a:ext cx="8784976" cy="548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29904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013176"/>
            <a:ext cx="6336704" cy="1782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501008"/>
            <a:ext cx="6336704" cy="220999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572000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90044"/>
            <a:ext cx="6336704" cy="31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980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844822"/>
            <a:ext cx="8784975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9512" y="2698347"/>
            <a:ext cx="8784976" cy="1127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4572000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742" y="2348879"/>
            <a:ext cx="8806746" cy="34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2" y="5090216"/>
            <a:ext cx="7200796" cy="17231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404664"/>
            <a:ext cx="7200798" cy="5008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247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700807"/>
            <a:ext cx="8784975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Q1</a:t>
            </a: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2" y="3068960"/>
            <a:ext cx="8784976" cy="87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248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31656</TotalTime>
  <Words>359</Words>
  <Application>Microsoft Office PowerPoint</Application>
  <PresentationFormat>On-screen Show (4:3)</PresentationFormat>
  <Paragraphs>174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Theme1</vt:lpstr>
      <vt:lpstr>Sets</vt:lpstr>
      <vt:lpstr>Sets</vt:lpstr>
      <vt:lpstr>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2789</cp:revision>
  <cp:lastPrinted>2019-03-09T08:19:56Z</cp:lastPrinted>
  <dcterms:created xsi:type="dcterms:W3CDTF">2014-02-21T20:01:10Z</dcterms:created>
  <dcterms:modified xsi:type="dcterms:W3CDTF">2021-08-23T09:09:35Z</dcterms:modified>
</cp:coreProperties>
</file>