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409" r:id="rId5"/>
    <p:sldId id="41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6.png"/><Relationship Id="rId3" Type="http://schemas.openxmlformats.org/officeDocument/2006/relationships/image" Target="../media/image270.png"/><Relationship Id="rId7" Type="http://schemas.openxmlformats.org/officeDocument/2006/relationships/image" Target="../media/image285.png"/><Relationship Id="rId2" Type="http://schemas.openxmlformats.org/officeDocument/2006/relationships/image" Target="../media/image2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3.png"/><Relationship Id="rId11" Type="http://schemas.openxmlformats.org/officeDocument/2006/relationships/image" Target="../media/image289.png"/><Relationship Id="rId5" Type="http://schemas.openxmlformats.org/officeDocument/2006/relationships/image" Target="../media/image272.png"/><Relationship Id="rId10" Type="http://schemas.openxmlformats.org/officeDocument/2006/relationships/image" Target="../media/image288.png"/><Relationship Id="rId4" Type="http://schemas.openxmlformats.org/officeDocument/2006/relationships/image" Target="../media/image271.png"/><Relationship Id="rId9" Type="http://schemas.openxmlformats.org/officeDocument/2006/relationships/image" Target="../media/image28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9.png"/><Relationship Id="rId13" Type="http://schemas.openxmlformats.org/officeDocument/2006/relationships/image" Target="../media/image295.png"/><Relationship Id="rId3" Type="http://schemas.openxmlformats.org/officeDocument/2006/relationships/image" Target="../media/image219.png"/><Relationship Id="rId7" Type="http://schemas.openxmlformats.org/officeDocument/2006/relationships/image" Target="../media/image273.png"/><Relationship Id="rId12" Type="http://schemas.openxmlformats.org/officeDocument/2006/relationships/image" Target="../media/image294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2.png"/><Relationship Id="rId11" Type="http://schemas.openxmlformats.org/officeDocument/2006/relationships/image" Target="../media/image293.png"/><Relationship Id="rId5" Type="http://schemas.openxmlformats.org/officeDocument/2006/relationships/image" Target="../media/image271.png"/><Relationship Id="rId10" Type="http://schemas.openxmlformats.org/officeDocument/2006/relationships/image" Target="../media/image292.png"/><Relationship Id="rId4" Type="http://schemas.openxmlformats.org/officeDocument/2006/relationships/image" Target="../media/image270.png"/><Relationship Id="rId9" Type="http://schemas.openxmlformats.org/officeDocument/2006/relationships/image" Target="../media/image29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differentiate using the chain rule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There is one final rule that you can use (which you saw in the previous section)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blipFill>
                <a:blip r:embed="rId3"/>
                <a:stretch>
                  <a:fillRect l="-8482" t="-18182" r="-446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blipFill>
                <a:blip r:embed="rId4"/>
                <a:stretch>
                  <a:fillRect l="-4680" r="-1970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blipFill>
                <a:blip r:embed="rId5"/>
                <a:stretch>
                  <a:fillRect l="-8333" t="-18182" r="-5263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blipFill>
                <a:blip r:embed="rId6"/>
                <a:stretch>
                  <a:fillRect l="-4826" r="-2681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84765" y="1471749"/>
                <a:ext cx="1283941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65" y="1471749"/>
                <a:ext cx="1283941" cy="5732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11633" y="2216332"/>
                <a:ext cx="911083" cy="8039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3" y="2216332"/>
                <a:ext cx="911083" cy="8039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821303" y="1759132"/>
            <a:ext cx="257279" cy="73128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026882" y="1875865"/>
                <a:ext cx="2194009" cy="426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both sides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882" y="1875865"/>
                <a:ext cx="2194009" cy="426655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762103" y="3434700"/>
                <a:ext cx="4972593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Sometimes it is easier to differentiate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instead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Note that this will give you the gradient function, but in terms of the y-coordinate instead of the x-coordinate!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103" y="3434700"/>
                <a:ext cx="4972593" cy="1169551"/>
              </a:xfrm>
              <a:prstGeom prst="rect">
                <a:avLst/>
              </a:prstGeom>
              <a:blipFill>
                <a:blip r:embed="rId10"/>
                <a:stretch>
                  <a:fillRect t="-521" r="-245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0" y="583475"/>
                <a:ext cx="911083" cy="8039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3475"/>
                <a:ext cx="911083" cy="8039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98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3" grpId="0" animBg="1"/>
      <p:bldP spid="54" grpId="0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using the chain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(2,1)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on the curve with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2700" cy="525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388" y="0"/>
                <a:ext cx="1346715" cy="246221"/>
              </a:xfrm>
              <a:prstGeom prst="rect">
                <a:avLst/>
              </a:prstGeom>
              <a:blipFill>
                <a:blip r:embed="rId4"/>
                <a:stretch>
                  <a:fillRect l="-8482" t="-18182" r="-446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98" y="0"/>
                <a:ext cx="2449838" cy="354584"/>
              </a:xfrm>
              <a:prstGeom prst="rect">
                <a:avLst/>
              </a:prstGeom>
              <a:blipFill>
                <a:blip r:embed="rId5"/>
                <a:stretch>
                  <a:fillRect l="-4680" r="-1970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600" y="0"/>
                <a:ext cx="1366400" cy="246221"/>
              </a:xfrm>
              <a:prstGeom prst="rect">
                <a:avLst/>
              </a:prstGeom>
              <a:blipFill>
                <a:blip r:embed="rId6"/>
                <a:stretch>
                  <a:fillRect l="-8333" t="-18182" r="-5263" b="-4090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307" y="247855"/>
                <a:ext cx="2248693" cy="354584"/>
              </a:xfrm>
              <a:prstGeom prst="rect">
                <a:avLst/>
              </a:prstGeom>
              <a:blipFill>
                <a:blip r:embed="rId7"/>
                <a:stretch>
                  <a:fillRect l="-4826" r="-2681" b="-161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0" y="583475"/>
                <a:ext cx="911083" cy="8039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3475"/>
                <a:ext cx="911083" cy="8039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08702" y="1506583"/>
                <a:ext cx="1158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02" y="1506583"/>
                <a:ext cx="1158715" cy="276999"/>
              </a:xfrm>
              <a:prstGeom prst="rect">
                <a:avLst/>
              </a:prstGeom>
              <a:blipFill>
                <a:blip r:embed="rId9"/>
                <a:stretch>
                  <a:fillRect l="-2105" t="-2174" r="-3684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82428" y="1972492"/>
                <a:ext cx="1417824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428" y="1972492"/>
                <a:ext cx="1417824" cy="573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86782" y="2682240"/>
                <a:ext cx="1486754" cy="591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Comic Sans MS" pitchFamily="66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782" y="2682240"/>
                <a:ext cx="1486754" cy="5915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99845" y="3452949"/>
                <a:ext cx="1666225" cy="575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Comic Sans MS" pitchFamily="66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845" y="3452949"/>
                <a:ext cx="1666225" cy="57509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2908" y="4214949"/>
                <a:ext cx="76540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908" y="4214949"/>
                <a:ext cx="765401" cy="5259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753121" y="1689462"/>
            <a:ext cx="222445" cy="59194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758403" y="1710402"/>
            <a:ext cx="2194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normal rules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6896813" y="2373085"/>
            <a:ext cx="222445" cy="59194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7040504" y="3082833"/>
            <a:ext cx="222445" cy="59194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7001316" y="3844833"/>
            <a:ext cx="222445" cy="59194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063203" y="2459339"/>
            <a:ext cx="1810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‘Invert’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84825" y="3086357"/>
            <a:ext cx="181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y-coordinate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11248" y="3974631"/>
            <a:ext cx="983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2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605471-E0F5-4AE1-B63D-4ED7AFF24179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3708</TotalTime>
  <Words>431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880</cp:revision>
  <dcterms:created xsi:type="dcterms:W3CDTF">2018-04-30T00:32:33Z</dcterms:created>
  <dcterms:modified xsi:type="dcterms:W3CDTF">2020-12-27T19:57:04Z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